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8042" y="2779708"/>
            <a:ext cx="5537785" cy="27461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8690" y="7570976"/>
            <a:ext cx="1895620" cy="586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79144" y="8075934"/>
            <a:ext cx="2658119" cy="20723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1945" y="5929087"/>
            <a:ext cx="4656060" cy="8380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868" y="673445"/>
            <a:ext cx="4220414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46198" y="1298432"/>
            <a:ext cx="10876910" cy="7688850"/>
            <a:chOff x="4946198" y="1298432"/>
            <a:chExt cx="10876910" cy="7688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6198" y="1298432"/>
              <a:ext cx="10876910" cy="76888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608" y="438329"/>
            <a:ext cx="7216363" cy="1466535"/>
            <a:chOff x="436608" y="438329"/>
            <a:chExt cx="7216363" cy="14665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257" y="333570"/>
              <a:ext cx="3764961" cy="114282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45633" y="1741857"/>
              <a:ext cx="7107338" cy="163007"/>
              <a:chOff x="545633" y="1741857"/>
              <a:chExt cx="7107338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545633" y="1741857"/>
                <a:ext cx="7107338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895" y="1254611"/>
              <a:ext cx="3408081" cy="575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20832" y="1510023"/>
            <a:ext cx="14491595" cy="7552534"/>
            <a:chOff x="2620832" y="1510023"/>
            <a:chExt cx="14491595" cy="7552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0832" y="1510023"/>
              <a:ext cx="14491595" cy="7552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608" y="438329"/>
            <a:ext cx="7216363" cy="1466535"/>
            <a:chOff x="436608" y="438329"/>
            <a:chExt cx="7216363" cy="14665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257" y="333570"/>
              <a:ext cx="3764961" cy="114282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45633" y="1741857"/>
              <a:ext cx="7107338" cy="163007"/>
              <a:chOff x="545633" y="1741857"/>
              <a:chExt cx="7107338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545633" y="1741857"/>
                <a:ext cx="7107338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895" y="1254611"/>
              <a:ext cx="3702004" cy="575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4789" y="502167"/>
            <a:ext cx="13282806" cy="9389570"/>
            <a:chOff x="4044789" y="502167"/>
            <a:chExt cx="13282806" cy="9389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4789" y="502167"/>
              <a:ext cx="13282806" cy="93895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608" y="438329"/>
            <a:ext cx="7216363" cy="1466535"/>
            <a:chOff x="436608" y="438329"/>
            <a:chExt cx="7216363" cy="14665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257" y="333570"/>
              <a:ext cx="3764961" cy="114282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45633" y="1741857"/>
              <a:ext cx="7107338" cy="163007"/>
              <a:chOff x="545633" y="1741857"/>
              <a:chExt cx="7107338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545633" y="1741857"/>
                <a:ext cx="7107338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895" y="1254611"/>
              <a:ext cx="3733004" cy="575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36154" y="851014"/>
            <a:ext cx="16960716" cy="9434700"/>
            <a:chOff x="2936154" y="851014"/>
            <a:chExt cx="16960716" cy="9434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6154" y="851014"/>
              <a:ext cx="16960716" cy="94347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07" y="370821"/>
            <a:ext cx="3681541" cy="11084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048" y="1745722"/>
            <a:ext cx="4583896" cy="159143"/>
            <a:chOff x="543048" y="1745722"/>
            <a:chExt cx="4583896" cy="159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43048" y="1745722"/>
              <a:ext cx="4583896" cy="159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978" y="1270026"/>
            <a:ext cx="3675841" cy="5615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2579" y="-118859"/>
            <a:ext cx="12486230" cy="10523432"/>
            <a:chOff x="6082579" y="-118859"/>
            <a:chExt cx="12486230" cy="105234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2579" y="-118859"/>
              <a:ext cx="12486230" cy="105234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324" y="333798"/>
            <a:ext cx="4929286" cy="999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4750" y="1684705"/>
            <a:ext cx="5597829" cy="163007"/>
            <a:chOff x="484750" y="1684705"/>
            <a:chExt cx="559782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4750" y="1684705"/>
              <a:ext cx="5597829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11457" y="1172989"/>
            <a:ext cx="4784538" cy="4952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64617" y="1752474"/>
            <a:ext cx="14336513" cy="8348528"/>
            <a:chOff x="2864617" y="1752474"/>
            <a:chExt cx="14336513" cy="8348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4617" y="1752474"/>
              <a:ext cx="14336513" cy="8348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378" y="329986"/>
            <a:ext cx="6168847" cy="1422488"/>
            <a:chOff x="-48378" y="329986"/>
            <a:chExt cx="6168847" cy="1422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14" y="238560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22640" y="1589467"/>
              <a:ext cx="5597829" cy="163007"/>
              <a:chOff x="522640" y="1589467"/>
              <a:chExt cx="5597829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522640" y="1589467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091" y="1071268"/>
              <a:ext cx="3136119" cy="495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38324"/>
            <a:ext cx="18633336" cy="5216808"/>
            <a:chOff x="0" y="3138324"/>
            <a:chExt cx="18633336" cy="5216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38324"/>
              <a:ext cx="18633336" cy="52168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193" y="176264"/>
            <a:ext cx="6171382" cy="1422488"/>
            <a:chOff x="32193" y="176264"/>
            <a:chExt cx="6171382" cy="1422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320" y="84837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605747" y="1435744"/>
              <a:ext cx="5597829" cy="163007"/>
              <a:chOff x="605747" y="1435744"/>
              <a:chExt cx="5597829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605747" y="1435744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520" y="917546"/>
              <a:ext cx="3137823" cy="49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545" y="337230"/>
            <a:ext cx="5970711" cy="1422488"/>
            <a:chOff x="257545" y="337230"/>
            <a:chExt cx="5970711" cy="1422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002" y="245803"/>
              <a:ext cx="4929286" cy="99964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630428" y="1596710"/>
              <a:ext cx="5597829" cy="163007"/>
              <a:chOff x="630428" y="1596710"/>
              <a:chExt cx="5597829" cy="16300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630428" y="1596710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832" y="1071540"/>
              <a:ext cx="3330785" cy="49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5751" y="2395290"/>
            <a:ext cx="18684059" cy="7085143"/>
            <a:chOff x="-135751" y="2395290"/>
            <a:chExt cx="18684059" cy="7085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5751" y="2395290"/>
              <a:ext cx="18684059" cy="7085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7357" y="1889752"/>
            <a:ext cx="15711000" cy="7895844"/>
            <a:chOff x="1287357" y="1889752"/>
            <a:chExt cx="15711000" cy="7895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357" y="1889752"/>
              <a:ext cx="15711000" cy="7895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9116" y="321133"/>
            <a:ext cx="6037509" cy="1328987"/>
            <a:chOff x="-669116" y="321133"/>
            <a:chExt cx="6037509" cy="1328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154" y="229706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78580" y="1487113"/>
              <a:ext cx="4889812" cy="163007"/>
              <a:chOff x="478580" y="1487113"/>
              <a:chExt cx="4889812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478580" y="1487113"/>
                <a:ext cx="4889812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14829" y="1010228"/>
              <a:ext cx="2568852" cy="49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7131" y="2900486"/>
            <a:ext cx="11253785" cy="5338744"/>
            <a:chOff x="237131" y="2900486"/>
            <a:chExt cx="11253785" cy="53387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131" y="2900486"/>
              <a:ext cx="11253785" cy="53387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3586" y="2900486"/>
            <a:ext cx="6456775" cy="5338744"/>
            <a:chOff x="11753586" y="2900486"/>
            <a:chExt cx="6456775" cy="5338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3586" y="2900486"/>
              <a:ext cx="6456775" cy="53387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705" y="181416"/>
            <a:ext cx="4929286" cy="9996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228" y="1503209"/>
            <a:ext cx="5597829" cy="163007"/>
            <a:chOff x="253228" y="1503209"/>
            <a:chExt cx="5597829" cy="1630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53228" y="1503209"/>
              <a:ext cx="5597829" cy="1630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45470" y="988926"/>
            <a:ext cx="3042985" cy="5047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192" y="1173123"/>
            <a:ext cx="1574343" cy="1023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651" y="4245499"/>
            <a:ext cx="3256879" cy="7333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9184" y="5396984"/>
            <a:ext cx="1983701" cy="10222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5392" y="4242821"/>
            <a:ext cx="3455193" cy="7333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9308" y="5396984"/>
            <a:ext cx="1877415" cy="15709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89255" y="4270727"/>
            <a:ext cx="3456069" cy="7428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08775" y="5301746"/>
            <a:ext cx="1509053" cy="4591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47145" y="4245499"/>
            <a:ext cx="2989784" cy="1451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81061" y="5628563"/>
            <a:ext cx="3037072" cy="4591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745015" y="5192669"/>
            <a:ext cx="2948419" cy="188201"/>
            <a:chOff x="-745015" y="5192669"/>
            <a:chExt cx="2948419" cy="1882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745015" y="5192669"/>
              <a:ext cx="2948419" cy="188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58685" y="5145050"/>
            <a:ext cx="2853181" cy="188201"/>
            <a:chOff x="3558685" y="5145050"/>
            <a:chExt cx="2853181" cy="1882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3558685" y="5145050"/>
              <a:ext cx="2853181" cy="1882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24290" y="5135526"/>
            <a:ext cx="2834133" cy="188201"/>
            <a:chOff x="7824290" y="5135526"/>
            <a:chExt cx="2834133" cy="1882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7824290" y="5135526"/>
              <a:ext cx="2834133" cy="1882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89895" y="5145050"/>
            <a:ext cx="2815086" cy="188201"/>
            <a:chOff x="12089895" y="5145050"/>
            <a:chExt cx="2815086" cy="1882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2089895" y="5145050"/>
              <a:ext cx="2815086" cy="188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4181" y="1448347"/>
            <a:ext cx="13656995" cy="8153574"/>
            <a:chOff x="4224181" y="1448347"/>
            <a:chExt cx="13656995" cy="81535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4181" y="1448347"/>
              <a:ext cx="13656995" cy="81535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705" y="181416"/>
            <a:ext cx="4929286" cy="999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131" y="1448347"/>
            <a:ext cx="4873716" cy="163007"/>
            <a:chOff x="237131" y="1448347"/>
            <a:chExt cx="4873716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37131" y="1448347"/>
              <a:ext cx="4873716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609" y="966927"/>
            <a:ext cx="1848300" cy="4952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3335" y="1970684"/>
            <a:ext cx="17268357" cy="7111933"/>
            <a:chOff x="593335" y="1970684"/>
            <a:chExt cx="17268357" cy="7111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335" y="1970684"/>
              <a:ext cx="17268357" cy="71119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705" y="181416"/>
            <a:ext cx="4929286" cy="999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131" y="1438823"/>
            <a:ext cx="5597829" cy="163007"/>
            <a:chOff x="237131" y="1438823"/>
            <a:chExt cx="559782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37131" y="1438823"/>
              <a:ext cx="5597829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56278" y="961935"/>
            <a:ext cx="2568852" cy="4952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4008" y="932575"/>
            <a:ext cx="11825201" cy="8778093"/>
            <a:chOff x="6054008" y="932575"/>
            <a:chExt cx="11825201" cy="8778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4008" y="932575"/>
              <a:ext cx="11825201" cy="8778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322" y="253795"/>
            <a:ext cx="5607353" cy="1357559"/>
            <a:chOff x="313322" y="253795"/>
            <a:chExt cx="5607353" cy="1357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896" y="162369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22846" y="1448347"/>
              <a:ext cx="5597829" cy="163007"/>
              <a:chOff x="322846" y="1448347"/>
              <a:chExt cx="5597829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322846" y="1448347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323" y="971091"/>
              <a:ext cx="3030062" cy="575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788" y="1737474"/>
            <a:ext cx="15820060" cy="7506114"/>
            <a:chOff x="1722788" y="1737474"/>
            <a:chExt cx="15820060" cy="7506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88" y="1737474"/>
              <a:ext cx="15820060" cy="7506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322" y="253795"/>
            <a:ext cx="5607353" cy="1357559"/>
            <a:chOff x="313322" y="253795"/>
            <a:chExt cx="5607353" cy="1357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896" y="162369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22846" y="1448347"/>
              <a:ext cx="5597829" cy="163007"/>
              <a:chOff x="322846" y="1448347"/>
              <a:chExt cx="5597829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322846" y="1448347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323" y="971087"/>
              <a:ext cx="2187100" cy="49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193" y="1711642"/>
            <a:ext cx="17529327" cy="7748382"/>
            <a:chOff x="378193" y="1711642"/>
            <a:chExt cx="17529327" cy="7748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193" y="1711642"/>
              <a:ext cx="17529327" cy="7748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0941" y="253795"/>
            <a:ext cx="5607353" cy="1357559"/>
            <a:chOff x="360941" y="253795"/>
            <a:chExt cx="5607353" cy="1357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515" y="162369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70465" y="1448347"/>
              <a:ext cx="5597829" cy="163007"/>
              <a:chOff x="370465" y="1448347"/>
              <a:chExt cx="5597829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370465" y="1448347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942" y="971087"/>
              <a:ext cx="1113338" cy="49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1946" y="2012818"/>
            <a:ext cx="15246831" cy="8272897"/>
            <a:chOff x="2241946" y="2012818"/>
            <a:chExt cx="15246831" cy="82728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1946" y="2012818"/>
              <a:ext cx="15246831" cy="82728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322" y="253795"/>
            <a:ext cx="5607353" cy="1357559"/>
            <a:chOff x="313322" y="253795"/>
            <a:chExt cx="5607353" cy="1357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896" y="162369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22846" y="1448347"/>
              <a:ext cx="5597829" cy="163007"/>
              <a:chOff x="322846" y="1448347"/>
              <a:chExt cx="5597829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322846" y="1448347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323" y="971087"/>
              <a:ext cx="1710700" cy="49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305" y="1793225"/>
            <a:ext cx="15908510" cy="7533863"/>
            <a:chOff x="1238305" y="1793225"/>
            <a:chExt cx="15908510" cy="7533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305" y="1793225"/>
              <a:ext cx="15908510" cy="75338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214" y="269892"/>
            <a:ext cx="5607353" cy="1357559"/>
            <a:chOff x="723214" y="269892"/>
            <a:chExt cx="5607353" cy="1357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788" y="178465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32738" y="1464443"/>
              <a:ext cx="5597829" cy="163007"/>
              <a:chOff x="732738" y="1464443"/>
              <a:chExt cx="5597829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732738" y="1464443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215" y="987184"/>
              <a:ext cx="1084766" cy="49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950" y="3074621"/>
            <a:ext cx="18133765" cy="4577092"/>
            <a:chOff x="151950" y="3074621"/>
            <a:chExt cx="18133765" cy="45770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950" y="3074621"/>
              <a:ext cx="18133765" cy="45770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322" y="253795"/>
            <a:ext cx="5607353" cy="1357559"/>
            <a:chOff x="313322" y="253795"/>
            <a:chExt cx="5607353" cy="1357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896" y="162369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22846" y="1448347"/>
              <a:ext cx="5597829" cy="163007"/>
              <a:chOff x="322846" y="1448347"/>
              <a:chExt cx="5597829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322846" y="1448347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323" y="971087"/>
              <a:ext cx="1909042" cy="49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51003" y="1661579"/>
            <a:ext cx="13583708" cy="8433659"/>
            <a:chOff x="2351003" y="1661579"/>
            <a:chExt cx="13583708" cy="84336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1003" y="1661579"/>
              <a:ext cx="13583708" cy="843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893" y="253795"/>
            <a:ext cx="5814807" cy="1407784"/>
            <a:chOff x="541893" y="253795"/>
            <a:chExt cx="5814807" cy="14077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084" y="158986"/>
              <a:ext cx="5111483" cy="101475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51769" y="1492541"/>
              <a:ext cx="5804931" cy="169038"/>
              <a:chOff x="551769" y="1492541"/>
              <a:chExt cx="5804931" cy="16903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551769" y="1492541"/>
                <a:ext cx="5804931" cy="16903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375" y="997625"/>
              <a:ext cx="2340331" cy="512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1697" y="2677489"/>
            <a:ext cx="14900955" cy="6969420"/>
            <a:chOff x="1851697" y="2677489"/>
            <a:chExt cx="14900955" cy="6969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697" y="2677489"/>
              <a:ext cx="14900955" cy="6969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1417" y="310938"/>
            <a:ext cx="5607353" cy="1357559"/>
            <a:chOff x="351417" y="310938"/>
            <a:chExt cx="5607353" cy="1357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91" y="219512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60941" y="1505489"/>
              <a:ext cx="5597829" cy="163007"/>
              <a:chOff x="360941" y="1505489"/>
              <a:chExt cx="5597829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360941" y="1505489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418" y="1028230"/>
              <a:ext cx="1084766" cy="49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3630" y="475410"/>
            <a:ext cx="6329001" cy="1483611"/>
            <a:chOff x="603630" y="475410"/>
            <a:chExt cx="6329001" cy="14836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776" y="361127"/>
              <a:ext cx="5540046" cy="122854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17" y="1360818"/>
              <a:ext cx="4945491" cy="52730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603630" y="1796014"/>
              <a:ext cx="6329001" cy="163007"/>
              <a:chOff x="603630" y="1796014"/>
              <a:chExt cx="6329001" cy="16300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603630" y="1796014"/>
                <a:ext cx="6329001" cy="16300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591326" y="3672134"/>
            <a:ext cx="5566657" cy="5378469"/>
            <a:chOff x="1591326" y="3672134"/>
            <a:chExt cx="5566657" cy="53784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1326" y="3672134"/>
              <a:ext cx="5566657" cy="5378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0179" y="1734661"/>
            <a:ext cx="8461157" cy="3117169"/>
            <a:chOff x="8630179" y="1734661"/>
            <a:chExt cx="8461157" cy="31171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630179" y="1734661"/>
              <a:ext cx="8461157" cy="3117169"/>
              <a:chOff x="8630179" y="1734661"/>
              <a:chExt cx="8461157" cy="311716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0179" y="1734661"/>
                <a:ext cx="8461157" cy="311716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8024" y="2532355"/>
              <a:ext cx="7506939" cy="217517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2424" y="1980717"/>
              <a:ext cx="5529785" cy="695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59850" y="5611887"/>
            <a:ext cx="8464644" cy="3058231"/>
            <a:chOff x="8559850" y="5611887"/>
            <a:chExt cx="8464644" cy="30582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559850" y="5611887"/>
              <a:ext cx="8464644" cy="3058231"/>
              <a:chOff x="8559850" y="5611887"/>
              <a:chExt cx="8464644" cy="30582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8559850" y="5611887"/>
                <a:ext cx="8464644" cy="305823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59879" y="5910736"/>
              <a:ext cx="3622881" cy="61903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49049" y="6464049"/>
              <a:ext cx="7801558" cy="18418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80479" y="2804379"/>
            <a:ext cx="3821968" cy="1396619"/>
            <a:chOff x="2080479" y="2804379"/>
            <a:chExt cx="3821968" cy="1396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80479" y="2804379"/>
              <a:ext cx="3821968" cy="1396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5079" y="1549223"/>
            <a:ext cx="14975557" cy="8554443"/>
            <a:chOff x="1655079" y="1549223"/>
            <a:chExt cx="14975557" cy="8554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5079" y="1549223"/>
              <a:ext cx="14975557" cy="8554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322" y="253795"/>
            <a:ext cx="5607353" cy="1357559"/>
            <a:chOff x="313322" y="253795"/>
            <a:chExt cx="5607353" cy="1357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896" y="162369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22846" y="1448347"/>
              <a:ext cx="5597829" cy="163007"/>
              <a:chOff x="322846" y="1448347"/>
              <a:chExt cx="5597829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322846" y="1448347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323" y="971087"/>
              <a:ext cx="2761528" cy="575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4843" y="2083795"/>
            <a:ext cx="13236029" cy="7804432"/>
            <a:chOff x="2524843" y="2083795"/>
            <a:chExt cx="13236029" cy="78044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4843" y="2083795"/>
              <a:ext cx="13236029" cy="78044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322" y="253795"/>
            <a:ext cx="5607353" cy="1357559"/>
            <a:chOff x="313322" y="253795"/>
            <a:chExt cx="5607353" cy="1357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896" y="162369"/>
              <a:ext cx="4929286" cy="9996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22846" y="1448347"/>
              <a:ext cx="5597829" cy="163007"/>
              <a:chOff x="322846" y="1448347"/>
              <a:chExt cx="5597829" cy="1630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322846" y="1448347"/>
                <a:ext cx="5597829" cy="1630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323" y="971087"/>
              <a:ext cx="1909042" cy="49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3630" y="475410"/>
            <a:ext cx="6329001" cy="1483611"/>
            <a:chOff x="603630" y="475410"/>
            <a:chExt cx="6329001" cy="14836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776" y="361127"/>
              <a:ext cx="5713370" cy="123806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17" y="1360820"/>
              <a:ext cx="1827053" cy="45712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603630" y="1796014"/>
              <a:ext cx="6329001" cy="163007"/>
              <a:chOff x="603630" y="1796014"/>
              <a:chExt cx="6329001" cy="16300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603630" y="1796014"/>
                <a:ext cx="6329001" cy="163007"/>
              </a:xfrm>
              <a:prstGeom prst="rect">
                <a:avLst/>
              </a:prstGeom>
            </p:spPr>
          </p:pic>
        </p:grpSp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6117" y="2167706"/>
            <a:ext cx="13808517" cy="776729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7075" y="243024"/>
            <a:ext cx="10570981" cy="1056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4126" y="1089427"/>
            <a:ext cx="10910745" cy="152788"/>
            <a:chOff x="454126" y="1089427"/>
            <a:chExt cx="10910745" cy="1527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126" y="1089427"/>
              <a:ext cx="10910745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1108" y="2021569"/>
            <a:ext cx="4605985" cy="6529364"/>
            <a:chOff x="1121108" y="2021569"/>
            <a:chExt cx="4605985" cy="65293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108" y="2021569"/>
              <a:ext cx="4605985" cy="65293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26859" y="2278979"/>
            <a:ext cx="4995155" cy="5861887"/>
            <a:chOff x="6426859" y="2278979"/>
            <a:chExt cx="4995155" cy="5861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6859" y="2278979"/>
              <a:ext cx="4995155" cy="5861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5416" y="2021569"/>
            <a:ext cx="4077116" cy="6430501"/>
            <a:chOff x="12595416" y="2021569"/>
            <a:chExt cx="4077116" cy="64305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5416" y="2021569"/>
              <a:ext cx="4077116" cy="6430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0884" y="246834"/>
            <a:ext cx="4443791" cy="999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2698" y="1041808"/>
            <a:ext cx="5714244" cy="152788"/>
            <a:chOff x="482698" y="1041808"/>
            <a:chExt cx="5714244" cy="1527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698" y="1041808"/>
              <a:ext cx="5714244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9076" y="1618298"/>
            <a:ext cx="7147563" cy="7177891"/>
            <a:chOff x="5569076" y="1618298"/>
            <a:chExt cx="7147563" cy="71778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280000">
              <a:off x="5569076" y="1618298"/>
              <a:ext cx="7147563" cy="71778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61049" y="3248326"/>
            <a:ext cx="3353614" cy="9558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06673" y="7599868"/>
            <a:ext cx="3353614" cy="9558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0087" y="7514154"/>
            <a:ext cx="3353614" cy="955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98868" y="3654211"/>
            <a:ext cx="3040843" cy="9844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4792" y="701274"/>
            <a:ext cx="3353614" cy="955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9042" y="3836026"/>
            <a:ext cx="2533345" cy="2742436"/>
            <a:chOff x="7819042" y="3836026"/>
            <a:chExt cx="2533345" cy="27424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9042" y="3836026"/>
              <a:ext cx="2533345" cy="27424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92332" y="6616211"/>
            <a:ext cx="2691823" cy="4952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4763" y="7332575"/>
            <a:ext cx="2622280" cy="6621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09531" y="4129034"/>
            <a:ext cx="2622280" cy="6621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22101" y="7167117"/>
            <a:ext cx="2622280" cy="6621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07449" y="3778884"/>
            <a:ext cx="2622280" cy="6621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80904" y="1653245"/>
            <a:ext cx="2622280" cy="66211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2634" y="3547953"/>
            <a:ext cx="5147814" cy="1591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269" y="218271"/>
            <a:ext cx="4772237" cy="12285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649" y="1217960"/>
            <a:ext cx="4945491" cy="527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653157"/>
            <a:ext cx="5937591" cy="163007"/>
            <a:chOff x="1008267" y="1653157"/>
            <a:chExt cx="5937591" cy="1630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08267" y="1653157"/>
              <a:ext cx="5937591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124" y="1735362"/>
            <a:ext cx="7151057" cy="3489043"/>
            <a:chOff x="1401124" y="1735362"/>
            <a:chExt cx="7151057" cy="34890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124" y="1735362"/>
              <a:ext cx="7151057" cy="34890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1124" y="5652976"/>
            <a:ext cx="7139797" cy="4029967"/>
            <a:chOff x="1401124" y="5652976"/>
            <a:chExt cx="7139797" cy="40299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124" y="5652976"/>
              <a:ext cx="7139797" cy="40299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17434" y="1259864"/>
            <a:ext cx="7093648" cy="4646056"/>
            <a:chOff x="10217434" y="1259864"/>
            <a:chExt cx="7093648" cy="46460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41230" y="36068"/>
              <a:ext cx="4646056" cy="7093648"/>
              <a:chOff x="11441230" y="36068"/>
              <a:chExt cx="4646056" cy="709364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1441230" y="36068"/>
                <a:ext cx="4646056" cy="709364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6313" y="1961278"/>
              <a:ext cx="4557322" cy="75818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42094" y="3008056"/>
              <a:ext cx="6082592" cy="18460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81943" y="6442880"/>
            <a:ext cx="1818886" cy="1818886"/>
            <a:chOff x="10881943" y="6442880"/>
            <a:chExt cx="1818886" cy="18188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1943" y="6442880"/>
              <a:ext cx="1818886" cy="18188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52330" y="6480975"/>
            <a:ext cx="1773038" cy="1723779"/>
            <a:chOff x="15452330" y="6480975"/>
            <a:chExt cx="1773038" cy="17237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52330" y="6480975"/>
              <a:ext cx="1773038" cy="17237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72258" y="6405480"/>
            <a:ext cx="2377024" cy="1874769"/>
            <a:chOff x="12872258" y="6405480"/>
            <a:chExt cx="2377024" cy="18747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72258" y="6405480"/>
              <a:ext cx="2377024" cy="1874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3298" y="519403"/>
            <a:ext cx="6348387" cy="13904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8508" y="1991398"/>
            <a:ext cx="8668157" cy="56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41158" y="2467293"/>
            <a:ext cx="8481887" cy="152788"/>
            <a:chOff x="5141158" y="2467293"/>
            <a:chExt cx="8481887" cy="152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1158" y="2467293"/>
              <a:ext cx="8481887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2194" y="3938587"/>
            <a:ext cx="2585507" cy="2260207"/>
            <a:chOff x="3532194" y="3938587"/>
            <a:chExt cx="2585507" cy="22602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32194" y="3938587"/>
              <a:ext cx="2585507" cy="2260207"/>
              <a:chOff x="3532194" y="3938587"/>
              <a:chExt cx="2585507" cy="226020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32194" y="3938587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2290" y="4691458"/>
              <a:ext cx="2031748" cy="4692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36636" y="3887786"/>
            <a:ext cx="2434652" cy="2374934"/>
            <a:chOff x="10636636" y="3887786"/>
            <a:chExt cx="2434652" cy="237493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636636" y="3887786"/>
              <a:ext cx="2434652" cy="2374934"/>
              <a:chOff x="10636636" y="3887786"/>
              <a:chExt cx="2434652" cy="237493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36636" y="3887786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11304" y="4698017"/>
              <a:ext cx="2035234" cy="8159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12766" y="6768788"/>
            <a:ext cx="3082393" cy="2852371"/>
            <a:chOff x="10312766" y="6768788"/>
            <a:chExt cx="3082393" cy="28523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561209" y="7064870"/>
              <a:ext cx="2585507" cy="2260207"/>
              <a:chOff x="10561209" y="7064870"/>
              <a:chExt cx="2585507" cy="226020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1700000">
                <a:off x="10561209" y="7064870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11300" y="7746616"/>
              <a:ext cx="2023348" cy="4787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14022" y="3881444"/>
            <a:ext cx="2434652" cy="2374934"/>
            <a:chOff x="7214022" y="3881444"/>
            <a:chExt cx="2434652" cy="237493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214022" y="3881444"/>
              <a:ext cx="2434652" cy="2374934"/>
              <a:chOff x="7214022" y="3881444"/>
              <a:chExt cx="2434652" cy="237493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214022" y="3881444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09533" y="4719169"/>
              <a:ext cx="2128634" cy="4787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14022" y="7058527"/>
            <a:ext cx="2585507" cy="2260207"/>
            <a:chOff x="7214022" y="7058527"/>
            <a:chExt cx="2585507" cy="226020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214022" y="7058527"/>
              <a:ext cx="2585507" cy="2260207"/>
              <a:chOff x="7214022" y="7058527"/>
              <a:chExt cx="2585507" cy="22602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14022" y="7058527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57491" y="7914045"/>
              <a:ext cx="2347777" cy="7827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713930" y="5142857"/>
            <a:ext cx="2702299" cy="2636016"/>
            <a:chOff x="13713930" y="5142857"/>
            <a:chExt cx="2702299" cy="263601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13930" y="5142857"/>
              <a:ext cx="2702299" cy="2636016"/>
              <a:chOff x="13713930" y="5142857"/>
              <a:chExt cx="2702299" cy="263601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713930" y="5142857"/>
                <a:ext cx="2702299" cy="2636016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60511" y="6080457"/>
              <a:ext cx="2047758" cy="7873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23719" y="6905926"/>
            <a:ext cx="2434652" cy="2374934"/>
            <a:chOff x="3623719" y="6905926"/>
            <a:chExt cx="2434652" cy="237493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623719" y="6905926"/>
              <a:ext cx="2434652" cy="2374934"/>
              <a:chOff x="3623719" y="6905926"/>
              <a:chExt cx="2434652" cy="237493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623719" y="6905926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19231" y="7743649"/>
              <a:ext cx="2035243" cy="796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1460" y="4806795"/>
            <a:ext cx="19084339" cy="5702061"/>
            <a:chOff x="-401460" y="4806795"/>
            <a:chExt cx="19084339" cy="5702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01460" y="4806795"/>
              <a:ext cx="19084339" cy="5702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74063" y="4053319"/>
            <a:ext cx="2823043" cy="1892022"/>
            <a:chOff x="11674063" y="4053319"/>
            <a:chExt cx="2823043" cy="18920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674063" y="4053319"/>
              <a:ext cx="2823043" cy="18920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8087" y="4053319"/>
            <a:ext cx="2686885" cy="1800768"/>
            <a:chOff x="718087" y="4053319"/>
            <a:chExt cx="2686885" cy="1800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18087" y="4053319"/>
              <a:ext cx="2686885" cy="1800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52216" y="6052202"/>
            <a:ext cx="2385524" cy="2085385"/>
            <a:chOff x="4352216" y="6052202"/>
            <a:chExt cx="2385524" cy="2085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2216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8087" y="5827509"/>
            <a:ext cx="2470623" cy="2410023"/>
            <a:chOff x="718087" y="5827509"/>
            <a:chExt cx="2470623" cy="24100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087" y="5827509"/>
              <a:ext cx="2470623" cy="24100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58652" y="6052202"/>
            <a:ext cx="2385524" cy="2085385"/>
            <a:chOff x="14858652" y="6052202"/>
            <a:chExt cx="2385524" cy="20853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000000">
              <a:off x="14858652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30453" y="6052202"/>
            <a:ext cx="2385524" cy="2085385"/>
            <a:chOff x="11630453" y="6052202"/>
            <a:chExt cx="2385524" cy="20853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0453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11599" y="5292098"/>
            <a:ext cx="3696257" cy="3605594"/>
            <a:chOff x="7311599" y="5292098"/>
            <a:chExt cx="3696257" cy="36055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1599" y="5292098"/>
              <a:ext cx="3696257" cy="36055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8641" y="6634515"/>
            <a:ext cx="3126486" cy="9994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5730" y="6708016"/>
            <a:ext cx="2394185" cy="6709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27931" y="6437378"/>
            <a:ext cx="2296442" cy="11524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77568" y="6471768"/>
            <a:ext cx="2192747" cy="11524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92197" y="4525353"/>
            <a:ext cx="1805234" cy="4476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195926" y="4077062"/>
            <a:ext cx="2686885" cy="1942493"/>
            <a:chOff x="4195926" y="4077062"/>
            <a:chExt cx="2686885" cy="19424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4195926" y="4077062"/>
              <a:ext cx="2686885" cy="194249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55925" y="4525353"/>
            <a:ext cx="1929339" cy="5273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18839" y="4047055"/>
            <a:ext cx="2686885" cy="1800768"/>
            <a:chOff x="14918839" y="4047055"/>
            <a:chExt cx="2686885" cy="18007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4918839" y="4047055"/>
              <a:ext cx="2686885" cy="180076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089620" y="4567944"/>
            <a:ext cx="1563662" cy="5048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1519" y="6506625"/>
            <a:ext cx="1868614" cy="11524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2762" y="4381605"/>
            <a:ext cx="2174349" cy="79228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1672" y="220108"/>
            <a:ext cx="5225798" cy="11237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9048" y="1580775"/>
            <a:ext cx="6333604" cy="163007"/>
            <a:chOff x="419048" y="1580775"/>
            <a:chExt cx="6333604" cy="1630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419048" y="1580775"/>
              <a:ext cx="6333604" cy="16300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7946" y="1103049"/>
            <a:ext cx="3518500" cy="4952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925" y="238332"/>
            <a:ext cx="4363637" cy="11428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2300" y="1646619"/>
            <a:ext cx="4569775" cy="163007"/>
            <a:chOff x="412300" y="1646619"/>
            <a:chExt cx="456977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12300" y="1646619"/>
              <a:ext cx="456977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677" y="1159373"/>
            <a:ext cx="3298757" cy="49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466" y="-3603758"/>
            <a:ext cx="23192839" cy="176782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349" y="-74472"/>
            <a:ext cx="10679074" cy="10434658"/>
            <a:chOff x="5287349" y="-74472"/>
            <a:chExt cx="10679074" cy="10434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7349" y="-74472"/>
              <a:ext cx="10679074" cy="104346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925" y="238332"/>
            <a:ext cx="4363637" cy="1142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300" y="1646619"/>
            <a:ext cx="5438990" cy="163007"/>
            <a:chOff x="412300" y="1646619"/>
            <a:chExt cx="5438990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12300" y="1646619"/>
              <a:ext cx="5438990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90" y="1159373"/>
            <a:ext cx="3412167" cy="4952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257" y="333570"/>
            <a:ext cx="3764961" cy="11428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5633" y="1741857"/>
            <a:ext cx="7107338" cy="163007"/>
            <a:chOff x="545633" y="1741857"/>
            <a:chExt cx="7107338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5633" y="1741857"/>
              <a:ext cx="7107338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0894" y="1254615"/>
            <a:ext cx="3525281" cy="561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96068" y="84337"/>
            <a:ext cx="11348754" cy="10117041"/>
            <a:chOff x="4896068" y="84337"/>
            <a:chExt cx="11348754" cy="101170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6068" y="84337"/>
              <a:ext cx="11348754" cy="10117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2022-06-23T14:31:52Z</dcterms:created>
  <dcterms:modified xsi:type="dcterms:W3CDTF">2022-06-23T14:31:52Z</dcterms:modified>
</cp:coreProperties>
</file>